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1"/>
  </p:sldMasterIdLst>
  <p:notesMasterIdLst>
    <p:notesMasterId r:id="rId6"/>
  </p:notesMasterIdLst>
  <p:sldIdLst>
    <p:sldId id="258" r:id="rId2"/>
    <p:sldId id="264" r:id="rId3"/>
    <p:sldId id="265" r:id="rId4"/>
    <p:sldId id="267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BA736E-57B7-4B79-9CC5-D31EF97DC326}" type="datetimeFigureOut">
              <a:rPr lang="en-US" smtClean="0"/>
              <a:t>02/06/2022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B0F1CA-D9F0-42AA-A795-0D798E2E04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55286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cb52d9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cb52d9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Descris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este</a:t>
            </a:r>
            <a:r>
              <a:rPr lang="en-GB" dirty="0"/>
              <a:t> un </a:t>
            </a:r>
            <a:r>
              <a:rPr lang="en-GB" dirty="0" err="1"/>
              <a:t>bpmn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la </a:t>
            </a:r>
            <a:r>
              <a:rPr lang="en-GB" dirty="0" err="1"/>
              <a:t>ce</a:t>
            </a:r>
            <a:r>
              <a:rPr lang="en-GB" dirty="0"/>
              <a:t> se </a:t>
            </a:r>
            <a:r>
              <a:rPr lang="en-GB" dirty="0" err="1"/>
              <a:t>foloseste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947316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06cb52d962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06cb52d962_0_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 err="1"/>
              <a:t>Descris</a:t>
            </a:r>
            <a:r>
              <a:rPr lang="en-GB" dirty="0"/>
              <a:t> </a:t>
            </a:r>
            <a:r>
              <a:rPr lang="en-GB" dirty="0" err="1"/>
              <a:t>ce</a:t>
            </a:r>
            <a:r>
              <a:rPr lang="en-GB" dirty="0"/>
              <a:t> </a:t>
            </a:r>
            <a:r>
              <a:rPr lang="en-GB" dirty="0" err="1"/>
              <a:t>este</a:t>
            </a:r>
            <a:r>
              <a:rPr lang="en-GB" dirty="0"/>
              <a:t> un </a:t>
            </a:r>
            <a:r>
              <a:rPr lang="en-GB" dirty="0" err="1"/>
              <a:t>bpmn</a:t>
            </a:r>
            <a:r>
              <a:rPr lang="en-GB" dirty="0"/>
              <a:t> </a:t>
            </a:r>
            <a:r>
              <a:rPr lang="en-GB" dirty="0" err="1"/>
              <a:t>si</a:t>
            </a:r>
            <a:r>
              <a:rPr lang="en-GB" dirty="0"/>
              <a:t> la </a:t>
            </a:r>
            <a:r>
              <a:rPr lang="en-GB" dirty="0" err="1"/>
              <a:t>ce</a:t>
            </a:r>
            <a:r>
              <a:rPr lang="en-GB" dirty="0"/>
              <a:t> se </a:t>
            </a:r>
            <a:r>
              <a:rPr lang="en-GB" dirty="0" err="1"/>
              <a:t>foloseste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704758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25" name="Google Shape;25;p4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972600" y="1758200"/>
            <a:ext cx="10251600" cy="71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3467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972600" y="2771833"/>
            <a:ext cx="10251600" cy="30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609585" lvl="0" indent="-414856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1219170" lvl="1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828754" lvl="2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2438339" lvl="3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3047924" lvl="4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3657509" lvl="5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4267093" lvl="6" indent="-397923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4876678" lvl="7" indent="-397923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5486263" lvl="8" indent="-397923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12192000" cy="6504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grpSp>
        <p:nvGrpSpPr>
          <p:cNvPr id="11" name="Google Shape;11;p2"/>
          <p:cNvGrpSpPr/>
          <p:nvPr/>
        </p:nvGrpSpPr>
        <p:grpSpPr>
          <a:xfrm>
            <a:off x="1107190" y="1588342"/>
            <a:ext cx="994351" cy="61101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67"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972836" y="4230533"/>
            <a:ext cx="10250800" cy="72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133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sz="28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381736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333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4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972600" y="1763267"/>
            <a:ext cx="10250800" cy="2219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867" dirty="0"/>
              <a:t>LED Band Remote Control</a:t>
            </a:r>
            <a:endParaRPr sz="5867"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972833" y="4230533"/>
            <a:ext cx="10250800" cy="1385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lang="en-GB" sz="2747" dirty="0" err="1">
                <a:latin typeface="Calibri"/>
                <a:ea typeface="Calibri"/>
                <a:cs typeface="Calibri"/>
                <a:sym typeface="Calibri"/>
              </a:rPr>
              <a:t>Aluculesei</a:t>
            </a:r>
            <a:r>
              <a:rPr lang="en-GB" sz="2747" dirty="0">
                <a:latin typeface="Calibri"/>
                <a:ea typeface="Calibri"/>
                <a:cs typeface="Calibri"/>
                <a:sym typeface="Calibri"/>
              </a:rPr>
              <a:t> Marius-Andrei</a:t>
            </a:r>
            <a:endParaRPr sz="2747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01685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CD43F63E-6469-4142-9E74-3BFDB8E07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59" y="1818137"/>
            <a:ext cx="8781681" cy="4264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47019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D9773823-14AF-461E-A7FA-268F315420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400000">
            <a:off x="3864552" y="1151036"/>
            <a:ext cx="4462895" cy="5950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mo">
            <a:hlinkClick r:id="" action="ppaction://media"/>
            <a:extLst>
              <a:ext uri="{FF2B5EF4-FFF2-40B4-BE49-F238E27FC236}">
                <a16:creationId xmlns:a16="http://schemas.microsoft.com/office/drawing/2014/main" id="{06A4D249-C7AA-43A2-AAB3-DF52367224D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2400" y="295454"/>
            <a:ext cx="11887200" cy="6267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818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0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26</Words>
  <Application>Microsoft Office PowerPoint</Application>
  <PresentationFormat>Widescreen</PresentationFormat>
  <Paragraphs>4</Paragraphs>
  <Slides>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Lato</vt:lpstr>
      <vt:lpstr>Raleway</vt:lpstr>
      <vt:lpstr>Streamline</vt:lpstr>
      <vt:lpstr>LED Band Remote Control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LED Band Remote Control</dc:title>
  <dc:creator>Marius-Andrei ALUCULESEI (94553)</dc:creator>
  <cp:lastModifiedBy>Marius-Andrei ALUCULESEI (94553)</cp:lastModifiedBy>
  <cp:revision>4</cp:revision>
  <dcterms:created xsi:type="dcterms:W3CDTF">2022-05-11T16:22:47Z</dcterms:created>
  <dcterms:modified xsi:type="dcterms:W3CDTF">2022-06-02T07:13:05Z</dcterms:modified>
</cp:coreProperties>
</file>

<file path=docProps/thumbnail.jpeg>
</file>